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2" r:id="rId2"/>
    <p:sldId id="277" r:id="rId3"/>
    <p:sldId id="275" r:id="rId4"/>
    <p:sldId id="278" r:id="rId5"/>
    <p:sldId id="263" r:id="rId6"/>
    <p:sldId id="279" r:id="rId7"/>
    <p:sldId id="276" r:id="rId8"/>
    <p:sldId id="281" r:id="rId9"/>
    <p:sldId id="280" r:id="rId10"/>
    <p:sldId id="274" r:id="rId11"/>
    <p:sldId id="282" r:id="rId12"/>
    <p:sldId id="283" r:id="rId13"/>
    <p:sldId id="286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Sherman" userId="b5af5100-e1f1-471b-92d0-25074d150074" providerId="ADAL" clId="{71AFA33C-0A7A-4593-911B-47072FCCE3D9}"/>
    <pc:docChg chg="delSld">
      <pc:chgData name="Rachel Sherman" userId="b5af5100-e1f1-471b-92d0-25074d150074" providerId="ADAL" clId="{71AFA33C-0A7A-4593-911B-47072FCCE3D9}" dt="2021-05-26T19:33:18.068" v="3" actId="47"/>
      <pc:docMkLst>
        <pc:docMk/>
      </pc:docMkLst>
      <pc:sldChg chg="del">
        <pc:chgData name="Rachel Sherman" userId="b5af5100-e1f1-471b-92d0-25074d150074" providerId="ADAL" clId="{71AFA33C-0A7A-4593-911B-47072FCCE3D9}" dt="2021-05-26T19:33:18.068" v="3" actId="47"/>
        <pc:sldMkLst>
          <pc:docMk/>
          <pc:sldMk cId="0" sldId="273"/>
        </pc:sldMkLst>
      </pc:sldChg>
      <pc:sldChg chg="del">
        <pc:chgData name="Rachel Sherman" userId="b5af5100-e1f1-471b-92d0-25074d150074" providerId="ADAL" clId="{71AFA33C-0A7A-4593-911B-47072FCCE3D9}" dt="2021-05-26T19:33:14.989" v="1" actId="47"/>
        <pc:sldMkLst>
          <pc:docMk/>
          <pc:sldMk cId="2220344476" sldId="285"/>
        </pc:sldMkLst>
      </pc:sldChg>
      <pc:sldChg chg="del">
        <pc:chgData name="Rachel Sherman" userId="b5af5100-e1f1-471b-92d0-25074d150074" providerId="ADAL" clId="{71AFA33C-0A7A-4593-911B-47072FCCE3D9}" dt="2021-05-26T19:33:13.601" v="0" actId="47"/>
        <pc:sldMkLst>
          <pc:docMk/>
          <pc:sldMk cId="3450934935" sldId="287"/>
        </pc:sldMkLst>
      </pc:sldChg>
      <pc:sldChg chg="del">
        <pc:chgData name="Rachel Sherman" userId="b5af5100-e1f1-471b-92d0-25074d150074" providerId="ADAL" clId="{71AFA33C-0A7A-4593-911B-47072FCCE3D9}" dt="2021-05-26T19:33:16.825" v="2" actId="47"/>
        <pc:sldMkLst>
          <pc:docMk/>
          <pc:sldMk cId="2499424317" sldId="2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04294"/>
            <a:ext cx="258621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04294"/>
            <a:ext cx="258620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2169883"/>
            <a:ext cx="10173242" cy="1918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“What do you mean, ‘If I can’?”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Jesus asked. “Anything is possible if a person believes.” Mark 9:23-27 NLT</a:t>
            </a:r>
          </a:p>
        </p:txBody>
      </p:sp>
    </p:spTree>
    <p:extLst>
      <p:ext uri="{BB962C8B-B14F-4D97-AF65-F5344CB8AC3E}">
        <p14:creationId xmlns:p14="http://schemas.microsoft.com/office/powerpoint/2010/main" val="203793298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2323015"/>
            <a:ext cx="10173242" cy="1918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The father instantly cried out,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“I do believe, but help me overcome my unbelief!” Mark 9:24</a:t>
            </a:r>
          </a:p>
        </p:txBody>
      </p:sp>
    </p:spTree>
    <p:extLst>
      <p:ext uri="{BB962C8B-B14F-4D97-AF65-F5344CB8AC3E}">
        <p14:creationId xmlns:p14="http://schemas.microsoft.com/office/powerpoint/2010/main" val="310267974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2208715"/>
            <a:ext cx="10173242" cy="1918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…“Why couldn’t we cast out that evil spirit?” Jesus replied, “This kind can be cast out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only by prayer.” Mark 9:28-29 NLT</a:t>
            </a:r>
          </a:p>
        </p:txBody>
      </p:sp>
    </p:spTree>
    <p:extLst>
      <p:ext uri="{BB962C8B-B14F-4D97-AF65-F5344CB8AC3E}">
        <p14:creationId xmlns:p14="http://schemas.microsoft.com/office/powerpoint/2010/main" val="371058331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pic>
        <p:nvPicPr>
          <p:cNvPr id="175" name="SAYYES.png" descr="SAYY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362" y="382355"/>
            <a:ext cx="6465276" cy="531956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150304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1848231"/>
            <a:ext cx="10173242" cy="2546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Jesus gave His life to help His followers see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and understand that He has the power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to produce within them everything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He was promising!</a:t>
            </a:r>
          </a:p>
        </p:txBody>
      </p:sp>
    </p:spTree>
    <p:extLst>
      <p:ext uri="{BB962C8B-B14F-4D97-AF65-F5344CB8AC3E}">
        <p14:creationId xmlns:p14="http://schemas.microsoft.com/office/powerpoint/2010/main" val="9525236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2665910"/>
            <a:ext cx="10173242" cy="763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sz="4000" dirty="0">
                <a:solidFill>
                  <a:srgbClr val="233657"/>
                </a:solidFill>
              </a:rPr>
              <a:t>Every Life Matters!</a:t>
            </a:r>
          </a:p>
        </p:txBody>
      </p:sp>
    </p:spTree>
    <p:extLst>
      <p:ext uri="{BB962C8B-B14F-4D97-AF65-F5344CB8AC3E}">
        <p14:creationId xmlns:p14="http://schemas.microsoft.com/office/powerpoint/2010/main" val="425863556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2120792"/>
            <a:ext cx="10173242" cy="1918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Jesus is calling you to a ministry that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He sees in you, because of the potential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He has placed within you. </a:t>
            </a:r>
          </a:p>
        </p:txBody>
      </p:sp>
    </p:spTree>
    <p:extLst>
      <p:ext uri="{BB962C8B-B14F-4D97-AF65-F5344CB8AC3E}">
        <p14:creationId xmlns:p14="http://schemas.microsoft.com/office/powerpoint/2010/main" val="338552743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670" y="555984"/>
            <a:ext cx="8698659" cy="4892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1760307"/>
            <a:ext cx="10173242" cy="2546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“One of the men in the crowd spoke up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and said, ‘Teacher, I brought my son so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you could heal him. He is possessed by an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evil spirit that won’t let him talk.</a:t>
            </a:r>
          </a:p>
        </p:txBody>
      </p:sp>
    </p:spTree>
    <p:extLst>
      <p:ext uri="{BB962C8B-B14F-4D97-AF65-F5344CB8AC3E}">
        <p14:creationId xmlns:p14="http://schemas.microsoft.com/office/powerpoint/2010/main" val="265860010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1355861"/>
            <a:ext cx="10173242" cy="3173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And whenever this spirit seizes him, it throws him violently to the ground. Then he foams at the mouth and grinds his teeth and becomes rigid. So I asked your disciples to cast out the evil spirit, but they couldn’t do it.’” Mark 9:17-18 NLT</a:t>
            </a:r>
          </a:p>
        </p:txBody>
      </p:sp>
    </p:spTree>
    <p:extLst>
      <p:ext uri="{BB962C8B-B14F-4D97-AF65-F5344CB8AC3E}">
        <p14:creationId xmlns:p14="http://schemas.microsoft.com/office/powerpoint/2010/main" val="24353989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1848230"/>
            <a:ext cx="10173242" cy="2603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“Jesus said to them, ‘You faithless people!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How long must I be with you?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How long must I put up with you?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rgbClr val="233657"/>
                </a:solidFill>
              </a:rPr>
              <a:t>Bring the boy to me.’” Mark 9:19 NLT</a:t>
            </a:r>
          </a:p>
        </p:txBody>
      </p:sp>
    </p:spTree>
    <p:extLst>
      <p:ext uri="{BB962C8B-B14F-4D97-AF65-F5344CB8AC3E}">
        <p14:creationId xmlns:p14="http://schemas.microsoft.com/office/powerpoint/2010/main" val="347264356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467" y="1677705"/>
            <a:ext cx="3644563" cy="4016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1"/>
          <a:stretch/>
        </p:blipFill>
        <p:spPr>
          <a:xfrm>
            <a:off x="215675" y="228600"/>
            <a:ext cx="2926673" cy="3231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83"/>
          <a:stretch/>
        </p:blipFill>
        <p:spPr>
          <a:xfrm>
            <a:off x="2939181" y="1520619"/>
            <a:ext cx="3151995" cy="4330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7"/>
          <a:stretch/>
        </p:blipFill>
        <p:spPr>
          <a:xfrm>
            <a:off x="5865854" y="205904"/>
            <a:ext cx="2759323" cy="34801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218970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251</Words>
  <Application>Microsoft Office PowerPoint</Application>
  <PresentationFormat>Widescreen</PresentationFormat>
  <Paragraphs>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dc:creator>Rachel Sherman</dc:creator>
  <cp:lastModifiedBy>Rachel Sherman</cp:lastModifiedBy>
  <cp:revision>12</cp:revision>
  <dcterms:modified xsi:type="dcterms:W3CDTF">2021-05-26T19:33:22Z</dcterms:modified>
</cp:coreProperties>
</file>